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8" r:id="rId5"/>
    <p:sldId id="264" r:id="rId6"/>
    <p:sldId id="274" r:id="rId7"/>
    <p:sldId id="278" r:id="rId8"/>
    <p:sldId id="282" r:id="rId9"/>
    <p:sldId id="283" r:id="rId10"/>
    <p:sldId id="286" r:id="rId11"/>
    <p:sldId id="287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829C21-4720-4429-B4F8-A75DA62A23D3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29B12CC-9E71-4BAC-82FD-4E8C00CD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04664"/>
            <a:ext cx="8062912" cy="28083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лет 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МЧС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068960"/>
            <a:ext cx="4680520" cy="2016224"/>
          </a:xfrm>
        </p:spPr>
        <p:txBody>
          <a:bodyPr>
            <a:noAutofit/>
          </a:bodyPr>
          <a:lstStyle/>
          <a:p>
            <a:pPr algn="ctr"/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s01.infourok.ru/uploads/ex/0ceb/00005b0a-08e9b45c/640/img0.jpg"/>
          <p:cNvPicPr>
            <a:picLocks noChangeAspect="1" noChangeArrowheads="1"/>
          </p:cNvPicPr>
          <p:nvPr/>
        </p:nvPicPr>
        <p:blipFill>
          <a:blip r:embed="rId2" cstate="print"/>
          <a:srcRect l="16372" t="4425" r="17257" b="5310"/>
          <a:stretch>
            <a:fillRect/>
          </a:stretch>
        </p:blipFill>
        <p:spPr bwMode="auto">
          <a:xfrm>
            <a:off x="2915816" y="2852936"/>
            <a:ext cx="360040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Авиация МЧС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reporterpost.ru/wp-content/gallery/rescue/mchs_01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6261565" cy="4176464"/>
          </a:xfrm>
          <a:prstGeom prst="rect">
            <a:avLst/>
          </a:prstGeom>
          <a:noFill/>
        </p:spPr>
      </p:pic>
      <p:pic>
        <p:nvPicPr>
          <p:cNvPr id="5" name="Picture 10" descr="http://reporterpost.ru/wp-content/gallery/rescue/mchs_01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894" y="2993331"/>
            <a:ext cx="5794106" cy="386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Служба спасения на воде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sea-transport.ru/images/stories/main1/Mongo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87779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Пучков Владимир Андреевич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7002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Министр Российской Федерации по делам гражданской обороны, чрезвычайным ситуациям и ликвидации последствий стихийных бедствий (с 21 мая 2012)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day-news.ru/wp-content/uploads/%D0%92%D0%BB%D0%B0%D0%B4%D0%B8%D0%BC%D0%B8%D1%80-%D0%9F%D1%83%D1%87%D0%BA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4882423" cy="361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6655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ЕДИНЫЙ ТЕЛЕФОН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СЛУЖБЫ СПАСЕНИЯ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 или 01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16982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0178" name="Picture 2" descr="http://i034.radikal.ru/0806/42/78b66c4c8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387641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1125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БЕРЕГИТЕ СЕБЯ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 СВОИХ БЛИЗКИХ!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4954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Чрезвычайные 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крупномасштабные опасные и экстремальные ситуации с вовлечением большого количества людей и грозящие тяжелыми последствиями.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Землетрясение и наводнение</a:t>
            </a:r>
            <a:endParaRPr lang="ru-RU" b="1" dirty="0"/>
          </a:p>
        </p:txBody>
      </p:sp>
      <p:pic>
        <p:nvPicPr>
          <p:cNvPr id="2050" name="Picture 2" descr="http://www.novate.ru/files/u34508/worst-earthquake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588445" cy="3672408"/>
          </a:xfrm>
          <a:prstGeom prst="rect">
            <a:avLst/>
          </a:prstGeom>
          <a:noFill/>
        </p:spPr>
      </p:pic>
      <p:pic>
        <p:nvPicPr>
          <p:cNvPr id="5" name="Picture 6" descr="http://img1.liveinternet.ru/images/attach/c/8/104/723/104723817_large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924" y="3284984"/>
            <a:ext cx="507656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Взрыв в доме, в квартире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krasnoyarsk.bezformata.ru/content/image119237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36812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ru-RU" b="1" dirty="0" smtClean="0"/>
              <a:t>Пожары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ochit.ru/pars_docs/refs/64/63277/63277_html_mbcaae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896545" cy="3297009"/>
          </a:xfrm>
          <a:prstGeom prst="rect">
            <a:avLst/>
          </a:prstGeom>
          <a:noFill/>
        </p:spPr>
      </p:pic>
      <p:pic>
        <p:nvPicPr>
          <p:cNvPr id="1028" name="Picture 4" descr="http://www.bugaga.ru/uploads/posts/1195580602_butovopo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sai.gov.ua/uploads/20120809_1614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620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Опасные ситуации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дороге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http://i2.vninform.ru/0A2B7A1A-MQAuAEoAUA,525,,,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6062595" cy="316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Опасные ситуации на воде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6" name="Picture 6" descr="http://bnews.kz/picture/640/news/08380a8086a4d37b16f578e13f6149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1988840"/>
            <a:ext cx="5472608" cy="4104456"/>
          </a:xfrm>
          <a:prstGeom prst="rect">
            <a:avLst/>
          </a:prstGeom>
          <a:noFill/>
        </p:spPr>
      </p:pic>
      <p:pic>
        <p:nvPicPr>
          <p:cNvPr id="35842" name="Picture 2" descr="http://go1.imgsmail.ru/imgpreview?key=43b3e9892aa31005&amp;mb=imgdb_preview_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3384376" cy="253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http://bezformata.ru/content/Images/000/010/163/image1016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184576" cy="3888432"/>
          </a:xfrm>
          <a:prstGeom prst="rect">
            <a:avLst/>
          </a:prstGeom>
          <a:noFill/>
        </p:spPr>
      </p:pic>
      <p:pic>
        <p:nvPicPr>
          <p:cNvPr id="41990" name="Picture 6" descr="http://ya-camaya.ru/upload/image/f162604de2a0c06eeb7279ddd16db2b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98459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reporterpost.ru/wp-content/gallery/rescue/mchs_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80928"/>
            <a:ext cx="5865877" cy="39125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Пожарная служба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64" name="Picture 4" descr="http://www.b-port.com/mediafiles/items/2013/04/102371/6766190769b7ce10c8d5f20a22e734e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1"/>
            <a:ext cx="569173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370</TotalTime>
  <Words>72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25 лет  образования МЧС </vt:lpstr>
      <vt:lpstr>Чрезвычайные ситуации</vt:lpstr>
      <vt:lpstr>Землетрясение и наводнение</vt:lpstr>
      <vt:lpstr>Взрыв в доме, в квартире</vt:lpstr>
      <vt:lpstr>Пожары</vt:lpstr>
      <vt:lpstr>Опасные ситуации  на дороге</vt:lpstr>
      <vt:lpstr>Опасные ситуации на воде</vt:lpstr>
      <vt:lpstr>Спасатели</vt:lpstr>
      <vt:lpstr>Пожарная служба</vt:lpstr>
      <vt:lpstr>Авиация МЧС</vt:lpstr>
      <vt:lpstr>Служба спасения на воде</vt:lpstr>
      <vt:lpstr>Пучков Владимир Андреевич</vt:lpstr>
      <vt:lpstr>ЕДИНЫЙ ТЕЛЕФОН  СЛУЖБЫ СПАСЕНИЯ  112 или 01</vt:lpstr>
      <vt:lpstr>СПАСИБО ЗА ВНИМАНИЕ!   БЕРЕГИТЕ СЕБЯ  И СВОИХ БЛИЗКИХ!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WIN7USER</dc:creator>
  <cp:lastModifiedBy>WIN7USER</cp:lastModifiedBy>
  <cp:revision>60</cp:revision>
  <dcterms:created xsi:type="dcterms:W3CDTF">2015-10-05T16:16:31Z</dcterms:created>
  <dcterms:modified xsi:type="dcterms:W3CDTF">2015-10-25T17:11:06Z</dcterms:modified>
</cp:coreProperties>
</file>